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Barangay Risk Reduction Management Plan</a:t>
            </a:r>
            <a:br>
              <a:rPr lang="en-US" dirty="0" smtClean="0"/>
            </a:br>
            <a:r>
              <a:rPr lang="en-US" dirty="0" smtClean="0"/>
              <a:t>2013-2016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7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903194"/>
            <a:ext cx="7583487" cy="1044388"/>
          </a:xfrm>
        </p:spPr>
        <p:txBody>
          <a:bodyPr/>
          <a:lstStyle/>
          <a:p>
            <a:r>
              <a:rPr lang="en-US" b="1" dirty="0"/>
              <a:t>Title:  The Barangay Disaster Risk Reduction and Management Plan ( 2013-2016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22500"/>
            <a:ext cx="7583487" cy="3815230"/>
          </a:xfrm>
        </p:spPr>
        <p:txBody>
          <a:bodyPr>
            <a:normAutofit/>
          </a:bodyPr>
          <a:lstStyle/>
          <a:p>
            <a:r>
              <a:rPr lang="en-US" dirty="0"/>
              <a:t>Cover</a:t>
            </a:r>
          </a:p>
          <a:p>
            <a:pPr lvl="1"/>
            <a:r>
              <a:rPr lang="en-US" dirty="0"/>
              <a:t>Barangay Number</a:t>
            </a:r>
          </a:p>
          <a:p>
            <a:pPr lvl="1"/>
            <a:r>
              <a:rPr lang="en-US" dirty="0"/>
              <a:t>Zone</a:t>
            </a:r>
          </a:p>
          <a:p>
            <a:pPr lvl="1"/>
            <a:r>
              <a:rPr lang="en-US" dirty="0"/>
              <a:t>City</a:t>
            </a:r>
          </a:p>
          <a:p>
            <a:r>
              <a:rPr lang="en-US" dirty="0" smtClean="0"/>
              <a:t>Message </a:t>
            </a:r>
            <a:r>
              <a:rPr lang="en-US" dirty="0"/>
              <a:t>from the </a:t>
            </a:r>
            <a:r>
              <a:rPr lang="en-US" dirty="0" err="1"/>
              <a:t>Punong</a:t>
            </a:r>
            <a:r>
              <a:rPr lang="en-US" dirty="0"/>
              <a:t> </a:t>
            </a:r>
            <a:r>
              <a:rPr lang="en-US" dirty="0" smtClean="0"/>
              <a:t>Barangay</a:t>
            </a:r>
            <a:endParaRPr lang="en-US" dirty="0"/>
          </a:p>
          <a:p>
            <a:pPr lvl="1"/>
            <a:r>
              <a:rPr lang="en-US" dirty="0"/>
              <a:t>Importance and Goals of the BDRRM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2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Barangay </a:t>
            </a:r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2089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History of Calamities and </a:t>
            </a:r>
            <a:r>
              <a:rPr lang="en-US" sz="2000" dirty="0" smtClean="0"/>
              <a:t>Disasters, Demographic Data, Population</a:t>
            </a:r>
            <a:endParaRPr lang="en-US" sz="2000" dirty="0"/>
          </a:p>
          <a:p>
            <a:pPr lvl="1"/>
            <a:r>
              <a:rPr lang="en-US" sz="1800" dirty="0"/>
              <a:t>Male, Female, Total Population</a:t>
            </a:r>
          </a:p>
          <a:p>
            <a:pPr lvl="1"/>
            <a:r>
              <a:rPr lang="en-US" sz="1800" dirty="0"/>
              <a:t>Persons with Disabilities</a:t>
            </a:r>
          </a:p>
          <a:p>
            <a:pPr lvl="1"/>
            <a:r>
              <a:rPr lang="en-US" sz="1800" dirty="0"/>
              <a:t>Children</a:t>
            </a:r>
          </a:p>
          <a:p>
            <a:pPr lvl="1"/>
            <a:r>
              <a:rPr lang="en-US" sz="1800" dirty="0"/>
              <a:t>Senior Citizens</a:t>
            </a:r>
          </a:p>
          <a:p>
            <a:pPr lvl="1"/>
            <a:r>
              <a:rPr lang="en-US" sz="1800" dirty="0"/>
              <a:t>Pregnant Women</a:t>
            </a:r>
          </a:p>
          <a:p>
            <a:pPr lvl="1"/>
            <a:r>
              <a:rPr lang="en-US" sz="1800" dirty="0"/>
              <a:t>Number of families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467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Land Area and Boundaries, Waterways present in the barangay</a:t>
            </a:r>
          </a:p>
          <a:p>
            <a:pPr lvl="0"/>
            <a:r>
              <a:rPr lang="en-US" sz="2400" dirty="0"/>
              <a:t>Barangay Income</a:t>
            </a:r>
          </a:p>
          <a:p>
            <a:pPr lvl="1"/>
            <a:r>
              <a:rPr lang="en-US" dirty="0"/>
              <a:t>IRA, RPT, other sources</a:t>
            </a:r>
          </a:p>
          <a:p>
            <a:pPr lvl="0"/>
            <a:r>
              <a:rPr lang="en-US" sz="2400" dirty="0" smtClean="0"/>
              <a:t>Business</a:t>
            </a:r>
            <a:r>
              <a:rPr lang="en-US" sz="2400" dirty="0"/>
              <a:t>, schools, hospitals and other establishments present in the barangay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1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Risk/ Hazard/ Vulnerability Map</a:t>
            </a:r>
          </a:p>
          <a:p>
            <a:pPr lvl="1"/>
            <a:r>
              <a:rPr lang="en-US" dirty="0" smtClean="0"/>
              <a:t>Map </a:t>
            </a:r>
            <a:r>
              <a:rPr lang="en-US" dirty="0"/>
              <a:t>(includes areas prone to disaster such as  flood, fire, earthquake risk )</a:t>
            </a:r>
          </a:p>
          <a:p>
            <a:r>
              <a:rPr lang="en-US" dirty="0"/>
              <a:t>Contingency and Evacuation </a:t>
            </a:r>
            <a:r>
              <a:rPr lang="en-US" dirty="0" smtClean="0"/>
              <a:t>Plan for each</a:t>
            </a:r>
            <a:endParaRPr lang="en-US" dirty="0"/>
          </a:p>
          <a:p>
            <a:pPr lvl="0"/>
            <a:r>
              <a:rPr lang="en-US" dirty="0"/>
              <a:t>Early Warning System per hazard</a:t>
            </a:r>
          </a:p>
          <a:p>
            <a:pPr lvl="1"/>
            <a:r>
              <a:rPr lang="en-US" dirty="0"/>
              <a:t>Flood, Fire, Earthquake,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1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BDRRM Priority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Name </a:t>
            </a:r>
            <a:r>
              <a:rPr lang="en-US" dirty="0"/>
              <a:t>of Projects</a:t>
            </a:r>
          </a:p>
          <a:p>
            <a:pPr lvl="0"/>
            <a:r>
              <a:rPr lang="en-US" dirty="0"/>
              <a:t>Hazards/ Risk/ Vulnerabilities Involved</a:t>
            </a:r>
          </a:p>
          <a:p>
            <a:pPr lvl="0"/>
            <a:r>
              <a:rPr lang="en-US" dirty="0"/>
              <a:t>Number of Beneficiaries</a:t>
            </a:r>
          </a:p>
          <a:p>
            <a:r>
              <a:rPr lang="en-US" dirty="0"/>
              <a:t>Amount per project(Budgetary Requirements)</a:t>
            </a:r>
          </a:p>
          <a:p>
            <a:pPr lvl="0"/>
            <a:r>
              <a:rPr lang="en-US" dirty="0"/>
              <a:t>Information Education Campaign </a:t>
            </a:r>
            <a:r>
              <a:rPr lang="en-US" dirty="0" smtClean="0"/>
              <a:t>Plan</a:t>
            </a:r>
          </a:p>
          <a:p>
            <a:pPr lvl="0"/>
            <a:r>
              <a:rPr lang="en-US" dirty="0" smtClean="0"/>
              <a:t>Procurement Plan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4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92063"/>
            <a:ext cx="7583487" cy="42089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Barangay Disaster Readiness Profile</a:t>
            </a:r>
          </a:p>
          <a:p>
            <a:pPr lvl="0"/>
            <a:r>
              <a:rPr lang="en-US" dirty="0"/>
              <a:t>Barangay Disaster Readiness Checklist</a:t>
            </a:r>
          </a:p>
          <a:p>
            <a:pPr lvl="0"/>
            <a:r>
              <a:rPr lang="en-US" dirty="0"/>
              <a:t>Directory of BDRRM members</a:t>
            </a:r>
          </a:p>
          <a:p>
            <a:pPr lvl="0"/>
            <a:r>
              <a:rPr lang="en-US" dirty="0"/>
              <a:t>List of Evacuation Center</a:t>
            </a:r>
          </a:p>
          <a:p>
            <a:pPr lvl="0"/>
            <a:r>
              <a:rPr lang="en-US" dirty="0"/>
              <a:t>Inventory of Equipment, supplies and materials</a:t>
            </a:r>
          </a:p>
          <a:p>
            <a:pPr lvl="0"/>
            <a:r>
              <a:rPr lang="en-US" dirty="0"/>
              <a:t>Resolution Adopting the </a:t>
            </a:r>
            <a:r>
              <a:rPr lang="en-US" dirty="0" smtClean="0"/>
              <a:t>BDRRM </a:t>
            </a:r>
            <a:r>
              <a:rPr lang="en-US" dirty="0"/>
              <a:t>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7570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75</TotalTime>
  <Words>192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Barangay Risk Reduction Management Plan 2013-2016</vt:lpstr>
      <vt:lpstr>Title:  The Barangay Disaster Risk Reduction and Management Plan ( 2013-2016)</vt:lpstr>
      <vt:lpstr>Barangay Profile</vt:lpstr>
      <vt:lpstr>PowerPoint Presentation</vt:lpstr>
      <vt:lpstr>PowerPoint Presentation</vt:lpstr>
      <vt:lpstr>BDRRM Priority Projects </vt:lpstr>
      <vt:lpstr>Attachments</vt:lpstr>
    </vt:vector>
  </TitlesOfParts>
  <Company>DILG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Barangay Risk Reduction Management Plan 2013-2016</dc:title>
  <dc:creator>Cherry Canda-Melodias</dc:creator>
  <cp:lastModifiedBy>Cherry Canda-Melodias</cp:lastModifiedBy>
  <cp:revision>2</cp:revision>
  <dcterms:created xsi:type="dcterms:W3CDTF">2013-02-10T03:32:07Z</dcterms:created>
  <dcterms:modified xsi:type="dcterms:W3CDTF">2013-02-10T04:47:41Z</dcterms:modified>
</cp:coreProperties>
</file>